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05" r:id="rId3"/>
    <p:sldId id="706" r:id="rId4"/>
    <p:sldId id="708" r:id="rId5"/>
    <p:sldId id="709" r:id="rId6"/>
    <p:sldId id="710" r:id="rId7"/>
    <p:sldId id="713" r:id="rId8"/>
    <p:sldId id="711" r:id="rId9"/>
    <p:sldId id="712" r:id="rId10"/>
    <p:sldId id="70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5" autoAdjust="0"/>
    <p:restoredTop sz="94625" autoAdjust="0"/>
  </p:normalViewPr>
  <p:slideViewPr>
    <p:cSldViewPr snapToGrid="0">
      <p:cViewPr varScale="1">
        <p:scale>
          <a:sx n="52" d="100"/>
          <a:sy n="52" d="100"/>
        </p:scale>
        <p:origin x="2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B5A44DD-B754-4679-9CA1-70BCB6700BC7}" type="datetime1">
              <a:rPr lang="en-US"/>
              <a:pPr>
                <a:defRPr/>
              </a:pPr>
              <a:t>1/30/2017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F971650-30B2-4BA6-9454-5C44D135885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AA82C40-385C-49C7-A03B-9920F7683FCF}" type="datetime1">
              <a:rPr lang="en-US"/>
              <a:pPr>
                <a:defRPr/>
              </a:pPr>
              <a:t>1/30/2017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B899863-D661-44AC-BF77-3BC2CA51564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EE5761D-146C-4B78-9697-4B27726B91F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 WG3 Meeting #86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Sophia Antipolis, France – February 2017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S3-170313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529386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696000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282789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SA3#86 – February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8C0AF53-DFD5-473D-8E32-6AF28BDED91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58" r:id="rId2"/>
    <p:sldLayoutId id="214748375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Simplifying signalling and </a:t>
            </a:r>
            <a:br>
              <a:rPr lang="en-GB" dirty="0"/>
            </a:br>
            <a:r>
              <a:rPr lang="en-GB" dirty="0"/>
              <a:t>floor control in Rel-14</a:t>
            </a:r>
            <a:r>
              <a:rPr lang="en-GB" sz="6000" b="1" i="1" dirty="0"/>
              <a:t/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smtClean="0"/>
              <a:t/>
            </a:r>
            <a:br>
              <a:rPr lang="en-US" altLang="en-US" sz="2000" smtClean="0"/>
            </a:br>
            <a:r>
              <a:rPr lang="en-US" altLang="en-US" sz="2000" smtClean="0">
                <a:latin typeface="Arial" panose="020B0604020202020204" pitchFamily="34" charset="0"/>
              </a:rPr>
              <a:t>Peter Haigh</a:t>
            </a:r>
            <a:endParaRPr lang="en-US" altLang="en-US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smtClean="0">
                <a:latin typeface="Arial" panose="020B0604020202020204" pitchFamily="34" charset="0"/>
              </a:rPr>
              <a:t>CESG (UK NCSC)</a:t>
            </a:r>
          </a:p>
          <a:p>
            <a:pPr>
              <a:lnSpc>
                <a:spcPct val="80000"/>
              </a:lnSpc>
            </a:pPr>
            <a:endParaRPr lang="en-GB" altLang="en-US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Questions/Thoughts?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Outline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Overview of Rel-13 signalling and floor control security</a:t>
            </a:r>
          </a:p>
          <a:p>
            <a:r>
              <a:rPr lang="en-US" altLang="en-US" smtClean="0"/>
              <a:t>Discussion of Rel-14 requirements</a:t>
            </a:r>
          </a:p>
          <a:p>
            <a:r>
              <a:rPr lang="en-US" altLang="en-US" smtClean="0"/>
              <a:t>Proposal for Rel-14.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Rel-13 signalling and floor control protection keys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88950" y="1444625"/>
            <a:ext cx="8388350" cy="4830763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Uplink:</a:t>
            </a:r>
          </a:p>
          <a:p>
            <a:pPr lvl="1">
              <a:defRPr/>
            </a:pPr>
            <a:r>
              <a:rPr lang="en-US" altLang="en-US" dirty="0"/>
              <a:t>CSK protects all data </a:t>
            </a:r>
          </a:p>
          <a:p>
            <a:pPr>
              <a:defRPr/>
            </a:pPr>
            <a:r>
              <a:rPr lang="en-US" altLang="en-US" dirty="0"/>
              <a:t>Downlink:</a:t>
            </a:r>
          </a:p>
          <a:p>
            <a:pPr lvl="1">
              <a:defRPr/>
            </a:pPr>
            <a:r>
              <a:rPr lang="en-US" altLang="en-US" dirty="0"/>
              <a:t>CSK protects all unicast signalling traffic</a:t>
            </a:r>
          </a:p>
          <a:p>
            <a:pPr lvl="1">
              <a:defRPr/>
            </a:pPr>
            <a:r>
              <a:rPr lang="en-US" altLang="en-US" dirty="0"/>
              <a:t>MKFC protects all multicast signalling traffic, except:</a:t>
            </a:r>
          </a:p>
          <a:p>
            <a:pPr lvl="1">
              <a:defRPr/>
            </a:pPr>
            <a:r>
              <a:rPr lang="en-US" altLang="en-US" dirty="0"/>
              <a:t>MSCCK protects all MBMS </a:t>
            </a:r>
            <a:r>
              <a:rPr lang="en-US" altLang="en-US" dirty="0" err="1"/>
              <a:t>subchannel</a:t>
            </a:r>
            <a:r>
              <a:rPr lang="en-US" altLang="en-US" dirty="0"/>
              <a:t> control messages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Rel-13 Key distribution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CSK (unicast signalling):</a:t>
            </a:r>
          </a:p>
          <a:p>
            <a:pPr lvl="1"/>
            <a:r>
              <a:rPr lang="en-GB" altLang="en-US" smtClean="0"/>
              <a:t>Generated by client </a:t>
            </a:r>
          </a:p>
          <a:p>
            <a:pPr lvl="1"/>
            <a:r>
              <a:rPr lang="en-GB" altLang="en-US" smtClean="0"/>
              <a:t>Sent to server on initial connection</a:t>
            </a:r>
          </a:p>
          <a:p>
            <a:r>
              <a:rPr lang="en-GB" altLang="en-US" smtClean="0"/>
              <a:t>MKFC (multicast signalling):</a:t>
            </a:r>
          </a:p>
          <a:p>
            <a:pPr lvl="1"/>
            <a:r>
              <a:rPr lang="en-GB" altLang="en-US" smtClean="0"/>
              <a:t>Generated by GMS</a:t>
            </a:r>
          </a:p>
          <a:p>
            <a:pPr lvl="1"/>
            <a:r>
              <a:rPr lang="en-GB" altLang="en-US" smtClean="0"/>
              <a:t>Sent to clients and server on group setup.</a:t>
            </a:r>
          </a:p>
          <a:p>
            <a:r>
              <a:rPr lang="en-US" altLang="en-US" smtClean="0"/>
              <a:t>MSCCK (MBMS-specific signalling):</a:t>
            </a:r>
          </a:p>
          <a:p>
            <a:pPr lvl="1"/>
            <a:r>
              <a:rPr lang="en-US" altLang="en-US" smtClean="0"/>
              <a:t>Generated by server</a:t>
            </a:r>
          </a:p>
          <a:p>
            <a:pPr lvl="1"/>
            <a:r>
              <a:rPr lang="en-US" altLang="en-US" smtClean="0"/>
              <a:t>Sent to client on bearer activation.</a:t>
            </a:r>
          </a:p>
          <a:p>
            <a:pPr lvl="1"/>
            <a:endParaRPr lang="en-GB" altLang="en-US" smtClean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Rel-13 Thoughts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More complex security than seems necessary (if multicast is supported.)</a:t>
            </a:r>
          </a:p>
          <a:p>
            <a:r>
              <a:rPr lang="en-GB" altLang="en-US" smtClean="0"/>
              <a:t>Multicast security is dependent on GMS support (which doesn’t seem necessary)</a:t>
            </a:r>
          </a:p>
          <a:p>
            <a:r>
              <a:rPr lang="en-GB" altLang="en-US" smtClean="0"/>
              <a:t>CSK rekeying is not clear/possible?</a:t>
            </a:r>
          </a:p>
          <a:p>
            <a:endParaRPr lang="en-GB" altLang="en-US" smtClean="0"/>
          </a:p>
          <a:p>
            <a:r>
              <a:rPr lang="en-GB" altLang="en-US" smtClean="0"/>
              <a:t>Can we have a simpler model?</a:t>
            </a:r>
          </a:p>
          <a:p>
            <a:endParaRPr lang="en-GB" altLang="en-US" smtClean="0"/>
          </a:p>
          <a:p>
            <a:endParaRPr lang="en-GB" altLang="en-US" smtClean="0"/>
          </a:p>
          <a:p>
            <a:endParaRPr lang="en-GB" altLang="en-US" smtClean="0"/>
          </a:p>
          <a:p>
            <a:endParaRPr lang="en-GB" altLang="en-US" smtClean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Rel-14 Requirement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88950" y="1450975"/>
            <a:ext cx="8388350" cy="4830763"/>
          </a:xfrm>
        </p:spPr>
        <p:txBody>
          <a:bodyPr/>
          <a:lstStyle/>
          <a:p>
            <a:r>
              <a:rPr lang="en-US" altLang="en-US" smtClean="0"/>
              <a:t>A security relationship is required between the client and MCX Server.</a:t>
            </a:r>
          </a:p>
          <a:p>
            <a:r>
              <a:rPr lang="en-US" altLang="en-US" smtClean="0"/>
              <a:t>Needs to secure: </a:t>
            </a:r>
          </a:p>
          <a:p>
            <a:pPr lvl="1"/>
            <a:r>
              <a:rPr lang="en-US" altLang="en-US" smtClean="0"/>
              <a:t>Uplink unicast transmissions</a:t>
            </a:r>
          </a:p>
          <a:p>
            <a:pPr lvl="1"/>
            <a:r>
              <a:rPr lang="en-US" altLang="en-US" smtClean="0"/>
              <a:t>Downlink unicast transmissions</a:t>
            </a:r>
          </a:p>
          <a:p>
            <a:pPr lvl="1"/>
            <a:r>
              <a:rPr lang="en-US" altLang="en-US" smtClean="0"/>
              <a:t>Downlink multicast transmissions (using an MCX-Server-defined set of users).</a:t>
            </a:r>
          </a:p>
          <a:p>
            <a:pPr lvl="1"/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Rel-14 Requirement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88950" y="1450975"/>
            <a:ext cx="8388350" cy="4830763"/>
          </a:xfrm>
        </p:spPr>
        <p:txBody>
          <a:bodyPr/>
          <a:lstStyle/>
          <a:p>
            <a:r>
              <a:rPr lang="en-US" altLang="en-US" smtClean="0"/>
              <a:t>A security relationship is required between the client and MCX Server.</a:t>
            </a:r>
          </a:p>
          <a:p>
            <a:r>
              <a:rPr lang="en-US" altLang="en-US" smtClean="0"/>
              <a:t>Needs to secure: </a:t>
            </a:r>
          </a:p>
          <a:p>
            <a:pPr lvl="1"/>
            <a:r>
              <a:rPr lang="en-US" altLang="en-US" smtClean="0"/>
              <a:t>Uplink unicast transmissions</a:t>
            </a:r>
          </a:p>
          <a:p>
            <a:pPr lvl="1"/>
            <a:r>
              <a:rPr lang="en-US" altLang="en-US" smtClean="0"/>
              <a:t>Downlink unicast transmissions</a:t>
            </a:r>
          </a:p>
          <a:p>
            <a:pPr lvl="1"/>
            <a:r>
              <a:rPr lang="en-US" altLang="en-US" smtClean="0"/>
              <a:t>Downlink multicast transmissions (using an MCX-Server-defined set of users).</a:t>
            </a:r>
          </a:p>
          <a:p>
            <a:pPr lvl="1"/>
            <a:endParaRPr lang="en-US" altLang="en-US" smtClean="0"/>
          </a:p>
          <a:p>
            <a:endParaRPr lang="en-US" altLang="en-US" smtClean="0"/>
          </a:p>
        </p:txBody>
      </p:sp>
      <p:cxnSp>
        <p:nvCxnSpPr>
          <p:cNvPr id="12292" name="Straight Arrow Connector 6"/>
          <p:cNvCxnSpPr>
            <a:cxnSpLocks/>
            <a:stCxn id="12293" idx="1"/>
          </p:cNvCxnSpPr>
          <p:nvPr/>
        </p:nvCxnSpPr>
        <p:spPr bwMode="auto">
          <a:xfrm flipH="1" flipV="1">
            <a:off x="3678238" y="4627563"/>
            <a:ext cx="1054100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4732338" y="5256213"/>
            <a:ext cx="2017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rgbClr val="FF0000"/>
                </a:solidFill>
                <a:latin typeface="Arial" panose="020B0604020202020204" pitchFamily="34" charset="0"/>
              </a:rPr>
              <a:t>This requires server-&gt;client key distribution</a:t>
            </a:r>
          </a:p>
        </p:txBody>
      </p:sp>
      <p:sp>
        <p:nvSpPr>
          <p:cNvPr id="12294" name="TextBox 10"/>
          <p:cNvSpPr txBox="1">
            <a:spLocks noChangeArrowheads="1"/>
          </p:cNvSpPr>
          <p:nvPr/>
        </p:nvSpPr>
        <p:spPr bwMode="auto">
          <a:xfrm>
            <a:off x="5540375" y="2886075"/>
            <a:ext cx="329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rgbClr val="FF0000"/>
                </a:solidFill>
                <a:latin typeface="Arial" panose="020B0604020202020204" pitchFamily="34" charset="0"/>
              </a:rPr>
              <a:t>Protecting initial SIP REGISTER requires client-&gt;server key distribution</a:t>
            </a:r>
          </a:p>
        </p:txBody>
      </p:sp>
      <p:cxnSp>
        <p:nvCxnSpPr>
          <p:cNvPr id="12295" name="Straight Arrow Connector 11"/>
          <p:cNvCxnSpPr>
            <a:cxnSpLocks/>
            <a:stCxn id="12294" idx="1"/>
          </p:cNvCxnSpPr>
          <p:nvPr/>
        </p:nvCxnSpPr>
        <p:spPr bwMode="auto">
          <a:xfrm flipH="1">
            <a:off x="4892675" y="3086100"/>
            <a:ext cx="647700" cy="523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5775" y="234950"/>
            <a:ext cx="6827838" cy="1143000"/>
          </a:xfrm>
        </p:spPr>
        <p:txBody>
          <a:bodyPr/>
          <a:lstStyle/>
          <a:p>
            <a:r>
              <a:rPr lang="en-GB" altLang="en-US" smtClean="0"/>
              <a:t>Rel-14 Proposal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CSK uploaded in SIP REGISTER to MCX Server (same)</a:t>
            </a:r>
          </a:p>
          <a:p>
            <a:r>
              <a:rPr lang="en-GB" altLang="en-US" dirty="0" smtClean="0"/>
              <a:t>Distribute MSCCK from MCX Server (same)</a:t>
            </a:r>
          </a:p>
          <a:p>
            <a:r>
              <a:rPr lang="en-GB" altLang="en-US" dirty="0" smtClean="0"/>
              <a:t>Distribute MKFC from MCX Server (change!)</a:t>
            </a:r>
          </a:p>
          <a:p>
            <a:pPr lvl="1"/>
            <a:r>
              <a:rPr lang="en-GB" altLang="en-US" dirty="0" smtClean="0"/>
              <a:t>No need to use GMS</a:t>
            </a:r>
          </a:p>
          <a:p>
            <a:r>
              <a:rPr lang="en-GB" altLang="en-US" dirty="0" smtClean="0"/>
              <a:t>Allow CSK, MKFC and MSCCK to be updated by MCX Server (change!)</a:t>
            </a:r>
          </a:p>
          <a:p>
            <a:endParaRPr lang="en-GB" altLang="en-US" dirty="0"/>
          </a:p>
          <a:p>
            <a:r>
              <a:rPr lang="en-GB" altLang="en-US" dirty="0" smtClean="0"/>
              <a:t>Suggest that we use SIP NOTIFY for key distribution for multicast signalling keys (change from MSCCK).	</a:t>
            </a:r>
          </a:p>
          <a:p>
            <a:endParaRPr lang="en-GB" altLang="en-US" dirty="0" smtClean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Rel-14 Proposal – another look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The MCX client can have a number of signalling keys </a:t>
            </a:r>
          </a:p>
          <a:p>
            <a:r>
              <a:rPr lang="en-GB" altLang="en-US" dirty="0" smtClean="0"/>
              <a:t>It uploads the initial CSK to the MCX Server as part of SIP REGISTER.</a:t>
            </a:r>
          </a:p>
          <a:p>
            <a:r>
              <a:rPr lang="en-GB" altLang="en-US" dirty="0" smtClean="0"/>
              <a:t>The MCX Server can send new signalling keys down to the client as required </a:t>
            </a:r>
          </a:p>
          <a:p>
            <a:pPr lvl="1"/>
            <a:r>
              <a:rPr lang="en-GB" altLang="en-US" dirty="0" smtClean="0"/>
              <a:t>Update CSK</a:t>
            </a:r>
          </a:p>
          <a:p>
            <a:pPr lvl="1"/>
            <a:r>
              <a:rPr lang="en-GB" altLang="en-US" dirty="0" smtClean="0"/>
              <a:t>Download new ‘Multicast Signalling Key’ (MSK)</a:t>
            </a:r>
          </a:p>
          <a:p>
            <a:pPr lvl="1"/>
            <a:endParaRPr lang="en-GB" altLang="en-US" dirty="0" smtClean="0"/>
          </a:p>
          <a:p>
            <a:r>
              <a:rPr lang="en-GB" altLang="en-US" dirty="0" smtClean="0"/>
              <a:t>A more flexible, simpler model?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23938</TotalTime>
  <Words>364</Words>
  <Application>Microsoft Office PowerPoint</Application>
  <PresentationFormat>On-screen Show (4:3)</PresentationFormat>
  <Paragraphs>65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</vt:lpstr>
      <vt:lpstr>Calibri</vt:lpstr>
      <vt:lpstr>Times New Roman</vt:lpstr>
      <vt:lpstr>Office Theme</vt:lpstr>
      <vt:lpstr>   Simplifying signalling and  floor control in Rel-14    </vt:lpstr>
      <vt:lpstr>Outline</vt:lpstr>
      <vt:lpstr>Rel-13 signalling and floor control protection keys</vt:lpstr>
      <vt:lpstr>Rel-13 Key distribution</vt:lpstr>
      <vt:lpstr>Rel-13 Thoughts</vt:lpstr>
      <vt:lpstr>Rel-14 Requirement</vt:lpstr>
      <vt:lpstr>Rel-14 Requirement</vt:lpstr>
      <vt:lpstr>Rel-14 Proposal</vt:lpstr>
      <vt:lpstr>Rel-14 Proposal – another look</vt:lpstr>
      <vt:lpstr>Questions/Thoughts?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ncsc</cp:lastModifiedBy>
  <cp:revision>679</cp:revision>
  <dcterms:created xsi:type="dcterms:W3CDTF">2008-08-30T09:32:10Z</dcterms:created>
  <dcterms:modified xsi:type="dcterms:W3CDTF">2017-01-30T14:32:41Z</dcterms:modified>
</cp:coreProperties>
</file>